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D3707-69FC-4A3E-91BC-D7920F921E14}" type="datetimeFigureOut">
              <a:rPr lang="en-US" smtClean="0"/>
              <a:pPr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2DBB0-B3E4-4576-A27C-D3D182CE4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 in Latin America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7" name="Picture 6" descr="JPAL_Logo_Spread_RGB.jpg"/>
            <p:cNvPicPr>
              <a:picLocks noChangeAspect="1"/>
            </p:cNvPicPr>
            <p:nvPr/>
          </p:nvPicPr>
          <p:blipFill>
            <a:blip r:embed="rId2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8" name="Picture 7" descr="JPAL_Logo_Spread_RGB.jpg"/>
            <p:cNvPicPr>
              <a:picLocks noChangeAspect="1"/>
            </p:cNvPicPr>
            <p:nvPr/>
          </p:nvPicPr>
          <p:blipFill>
            <a:blip r:embed="rId2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9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685800" y="1295401"/>
            <a:ext cx="3276600" cy="4038599"/>
          </a:xfrm>
        </p:spPr>
        <p:txBody>
          <a:bodyPr wrap="square">
            <a:noAutofit/>
          </a:bodyPr>
          <a:lstStyle/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Regional office within the </a:t>
            </a:r>
            <a:r>
              <a:rPr lang="en-US" sz="2000" dirty="0" err="1" smtClean="0">
                <a:solidFill>
                  <a:schemeClr val="tx1"/>
                </a:solidFill>
                <a:latin typeface="Myriad Pro" pitchFamily="34" charset="0"/>
              </a:rPr>
              <a:t>Pontificia</a:t>
            </a: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Universidad Cat</a:t>
            </a:r>
            <a:r>
              <a:rPr lang="el-GR" sz="2000" dirty="0" smtClean="0">
                <a:solidFill>
                  <a:schemeClr val="tx1"/>
                </a:solidFill>
                <a:latin typeface="Myriad Pro" pitchFamily="34" charset="0"/>
              </a:rPr>
              <a:t>ό</a:t>
            </a:r>
            <a:r>
              <a:rPr lang="en-US" sz="2000" dirty="0" err="1" smtClean="0">
                <a:solidFill>
                  <a:schemeClr val="tx1"/>
                </a:solidFill>
                <a:latin typeface="Myriad Pro" pitchFamily="34" charset="0"/>
              </a:rPr>
              <a:t>lica</a:t>
            </a: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Chile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More than 20 projects spread out across a dozen countries</a:t>
            </a:r>
          </a:p>
          <a:p>
            <a:pPr algn="l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 Evaluations addressing education, health, and finance &amp; entrepreneurship</a:t>
            </a:r>
          </a:p>
        </p:txBody>
      </p:sp>
      <p:pic>
        <p:nvPicPr>
          <p:cNvPr id="13" name="Picture 12" descr="Latin America Projects Map 9.29.2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188904"/>
            <a:ext cx="4114800" cy="460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 in Latin America</vt:lpstr>
    </vt:vector>
  </TitlesOfParts>
  <Company>Massachusetts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Caitlin Tulloch</dc:creator>
  <cp:lastModifiedBy>Caitlin Tulloch</cp:lastModifiedBy>
  <cp:revision>8</cp:revision>
  <dcterms:created xsi:type="dcterms:W3CDTF">2010-06-17T14:08:57Z</dcterms:created>
  <dcterms:modified xsi:type="dcterms:W3CDTF">2010-09-30T20:06:14Z</dcterms:modified>
</cp:coreProperties>
</file>